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56" r:id="rId5"/>
    <p:sldId id="259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136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1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369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901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026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363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23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393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587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159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128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E9E1-8758-4D1A-9972-A63AAA8294BE}" type="datetimeFigureOut">
              <a:rPr lang="es-CO" smtClean="0"/>
              <a:t>14/02/2015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C9B8-AA64-4FC8-B39F-01292DB9BB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19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.slidesharecdn.com/sintesisestructuraldelafilosofia-140922085358-phpapp02/95/sintesis-estructural-de-la-filosofia-1-638.jpg?cb=14113940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84887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5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age.slidesharecdn.com/sintesisestructuraldelafilosofia-140922085358-phpapp02/95/sintesis-estructural-de-la-filosofia-7-638.jpg?cb=14113940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3690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66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.slidesharecdn.com/sintesisestructuraldelafilosofia-140922085358-phpapp02/95/sintesis-estructural-de-la-filosofia-6-638.jpg?cb=14113940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12938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26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http://image.slidesharecdn.com/historiadelafilosofia-121231222010-phpapp02/95/historia-de-la-filosofia-1-638.jpg?cb=1357014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136904" cy="513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54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e-torredebabel.com/Historia-de-la-filosofia/Imagenes/Titulares/Titular-Princip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5292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07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.slidesharecdn.com/sintesisestructuraldelafilosofia-140922085358-phpapp02/95/sintesis-estructural-de-la-filosofia-2-638.jpg?cb=14113940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35292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940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edna</dc:creator>
  <cp:lastModifiedBy>edna</cp:lastModifiedBy>
  <cp:revision>3</cp:revision>
  <dcterms:created xsi:type="dcterms:W3CDTF">2015-02-14T13:10:16Z</dcterms:created>
  <dcterms:modified xsi:type="dcterms:W3CDTF">2015-02-14T16:00:28Z</dcterms:modified>
</cp:coreProperties>
</file>